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314" r:id="rId5"/>
    <p:sldId id="316" r:id="rId6"/>
    <p:sldId id="315" r:id="rId7"/>
    <p:sldId id="318" r:id="rId8"/>
    <p:sldId id="317" r:id="rId9"/>
    <p:sldId id="327" r:id="rId10"/>
    <p:sldId id="319" r:id="rId11"/>
    <p:sldId id="328" r:id="rId12"/>
    <p:sldId id="320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04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7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40" y="833718"/>
            <a:ext cx="4643419" cy="514036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Car Information Management System</a:t>
            </a:r>
            <a:br>
              <a:rPr lang="en-US" cap="none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US" cap="none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US" sz="3600" cap="none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ports car with smoke coming out of it&#10;&#10;Description automatically generated">
            <a:extLst>
              <a:ext uri="{FF2B5EF4-FFF2-40B4-BE49-F238E27FC236}">
                <a16:creationId xmlns:a16="http://schemas.microsoft.com/office/drawing/2014/main" id="{2F46941B-5EB1-857B-AF9D-C0A21E46C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434" r="2" b="2"/>
          <a:stretch/>
        </p:blipFill>
        <p:spPr>
          <a:xfrm>
            <a:off x="6091514" y="4172989"/>
            <a:ext cx="5057103" cy="2519363"/>
          </a:xfr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CD83C6-CCED-8AAC-029D-6D63B2DBD44B}"/>
              </a:ext>
            </a:extLst>
          </p:cNvPr>
          <p:cNvSpPr txBox="1"/>
          <p:nvPr/>
        </p:nvSpPr>
        <p:spPr>
          <a:xfrm>
            <a:off x="6280782" y="439271"/>
            <a:ext cx="531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AGENDA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E5707F-F776-A5DE-84F7-48EC93AC45E1}"/>
              </a:ext>
            </a:extLst>
          </p:cNvPr>
          <p:cNvSpPr txBox="1"/>
          <p:nvPr/>
        </p:nvSpPr>
        <p:spPr>
          <a:xfrm>
            <a:off x="7347582" y="1138516"/>
            <a:ext cx="4419600" cy="378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Actors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 Case Diagrams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 Snippets 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Validations 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Exceptions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5" y="98611"/>
            <a:ext cx="5181600" cy="872566"/>
          </a:xfrm>
        </p:spPr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3765" y="1428376"/>
            <a:ext cx="6723529" cy="3128963"/>
          </a:xfrm>
        </p:spPr>
        <p:txBody>
          <a:bodyPr/>
          <a:lstStyle/>
          <a:p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What is CIMS?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 A system designed to manage and view detailed information about cars.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Helps administrators perform various operations on car data.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ACTORS: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29932" y="1634846"/>
            <a:ext cx="7273638" cy="4155757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cap="none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Administrator:</a:t>
            </a:r>
          </a:p>
          <a:p>
            <a:pPr lvl="1"/>
            <a:r>
              <a:rPr lang="en-US" sz="2000" b="1" cap="none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Create Car</a:t>
            </a:r>
          </a:p>
          <a:p>
            <a:pPr lvl="1"/>
            <a:r>
              <a:rPr lang="en-US" sz="2000" b="1" cap="none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Edit Car</a:t>
            </a:r>
          </a:p>
          <a:p>
            <a:pPr lvl="1"/>
            <a:r>
              <a:rPr lang="en-US" sz="2000" b="1" cap="none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Delete Car</a:t>
            </a:r>
          </a:p>
          <a:p>
            <a:pPr lvl="1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List Car</a:t>
            </a:r>
            <a:endParaRPr lang="en-US" sz="2000" b="1" cap="none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lvl="1"/>
            <a:r>
              <a:rPr lang="en-US" sz="2000" b="1" cap="none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View Car List by Manufacturer and Type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cap="none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Customer:</a:t>
            </a:r>
          </a:p>
          <a:p>
            <a:pPr lvl="1"/>
            <a:r>
              <a:rPr lang="en-US" sz="2000" b="1" cap="none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List all Car Details</a:t>
            </a:r>
            <a:endParaRPr lang="en-US" sz="2000" b="1" cap="none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lvl="1"/>
            <a:r>
              <a:rPr lang="en-US" sz="2000" b="1" cap="none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View Car List by Manufacturer, Type and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377" y="872129"/>
            <a:ext cx="4896678" cy="1812881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 :</a:t>
            </a:r>
          </a:p>
        </p:txBody>
      </p:sp>
      <p:pic>
        <p:nvPicPr>
          <p:cNvPr id="12" name="Picture Placeholder 11" descr="The front of a black car&#10;&#10;Description automatically generated">
            <a:extLst>
              <a:ext uri="{FF2B5EF4-FFF2-40B4-BE49-F238E27FC236}">
                <a16:creationId xmlns:a16="http://schemas.microsoft.com/office/drawing/2014/main" id="{F45C8C45-2FB8-BC74-CFE7-7D97A47C0B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581" r="32753"/>
          <a:stretch/>
        </p:blipFill>
        <p:spPr>
          <a:xfrm>
            <a:off x="20" y="10"/>
            <a:ext cx="5886430" cy="6857990"/>
          </a:xfrm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18625" y="3142049"/>
            <a:ext cx="6673355" cy="327668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 enable administrators to:</a:t>
            </a:r>
          </a:p>
          <a:p>
            <a:pPr marL="1028700" lvl="1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Add, update, delete, and List car details.</a:t>
            </a:r>
          </a:p>
          <a:p>
            <a:pPr marL="1085850" lvl="1" indent="-34290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View car details based on specific criteria </a:t>
            </a:r>
          </a:p>
          <a:p>
            <a:pPr lvl="1" indent="0">
              <a:buNone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(Ex : Manufacturer, Type….)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 provide customers with:</a:t>
            </a:r>
          </a:p>
          <a:p>
            <a:pPr marL="1085850" lvl="1" indent="-34290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ability to search and view car details based on specific criteria</a:t>
            </a: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5505450" cy="113538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 Case Diagram (admin):</a:t>
            </a:r>
          </a:p>
        </p:txBody>
      </p:sp>
      <p:sp>
        <p:nvSpPr>
          <p:cNvPr id="5127" name="Slide Number Placeholder 3">
            <a:extLst>
              <a:ext uri="{FF2B5EF4-FFF2-40B4-BE49-F238E27FC236}">
                <a16:creationId xmlns:a16="http://schemas.microsoft.com/office/drawing/2014/main" id="{2C124082-9918-DA4D-8147-FFDF45C1A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E616-8175-7A20-30CC-F5885F3F2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770965"/>
            <a:ext cx="5019675" cy="597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64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4" y="114299"/>
            <a:ext cx="6162676" cy="825587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 Case Diagram (Customer):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BBE8741-72D6-A13D-1D76-92B2ECE4E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F1C6A8-A6BA-E1E4-1842-51B251494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960" y="930563"/>
            <a:ext cx="4731684" cy="56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7338"/>
            <a:ext cx="7058027" cy="1134417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 (admin):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5A3BA56-2654-7FEC-1682-285A900A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B760B-66D4-8B32-7358-9E5969641D38}"/>
              </a:ext>
            </a:extLst>
          </p:cNvPr>
          <p:cNvSpPr txBox="1"/>
          <p:nvPr/>
        </p:nvSpPr>
        <p:spPr>
          <a:xfrm>
            <a:off x="3757613" y="6388579"/>
            <a:ext cx="461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 : Sequence Diagram for Fetching Transaction History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9D73A0-7385-9422-C7A7-326780ED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09" y="1094533"/>
            <a:ext cx="10791544" cy="514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79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6F2AB-45D1-3BDA-82B6-12A720DD9A32}"/>
              </a:ext>
            </a:extLst>
          </p:cNvPr>
          <p:cNvSpPr txBox="1"/>
          <p:nvPr/>
        </p:nvSpPr>
        <p:spPr>
          <a:xfrm>
            <a:off x="238125" y="342900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 SNIPPET</a:t>
            </a:r>
            <a:endParaRPr lang="en-US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AA9E1-2ECD-C286-590B-9D48B3886B04}"/>
              </a:ext>
            </a:extLst>
          </p:cNvPr>
          <p:cNvSpPr txBox="1"/>
          <p:nvPr/>
        </p:nvSpPr>
        <p:spPr>
          <a:xfrm flipH="1">
            <a:off x="2098749" y="3104891"/>
            <a:ext cx="256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List Car View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B2F63-1C9B-322A-ADD8-1A679BB89E1E}"/>
              </a:ext>
            </a:extLst>
          </p:cNvPr>
          <p:cNvSpPr txBox="1"/>
          <p:nvPr/>
        </p:nvSpPr>
        <p:spPr>
          <a:xfrm flipH="1">
            <a:off x="7769462" y="3071735"/>
            <a:ext cx="256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Create Car View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A243E2-4DBD-449F-E1DB-2839B0880B8B}"/>
              </a:ext>
            </a:extLst>
          </p:cNvPr>
          <p:cNvSpPr txBox="1"/>
          <p:nvPr/>
        </p:nvSpPr>
        <p:spPr>
          <a:xfrm flipH="1">
            <a:off x="1774905" y="6145768"/>
            <a:ext cx="336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Edit  Car 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7280E0-219C-8A07-B6B6-CD53D231594B}"/>
              </a:ext>
            </a:extLst>
          </p:cNvPr>
          <p:cNvSpPr txBox="1"/>
          <p:nvPr/>
        </p:nvSpPr>
        <p:spPr>
          <a:xfrm flipH="1">
            <a:off x="7581447" y="6061588"/>
            <a:ext cx="312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Delete Car View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6AC72EB-219C-E036-8AA3-766378D73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53" y="875156"/>
            <a:ext cx="4691220" cy="22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09CF122-A6CB-1436-F535-F44760432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7" y="875155"/>
            <a:ext cx="4449368" cy="225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34C46C83-E7B5-65E4-CB6A-8855F36F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93" y="3527768"/>
            <a:ext cx="4229940" cy="26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3F8E6D87-BDDC-4848-AD99-56D1350A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06" y="3613269"/>
            <a:ext cx="4229939" cy="24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{6D2C0F89-C584-4B41-866F-8752F76A3FC5}tf22318419_win32</Template>
  <TotalTime>2601</TotalTime>
  <Words>202</Words>
  <Application>Microsoft Office PowerPoint</Application>
  <PresentationFormat>Widescreen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ADLaM Display</vt:lpstr>
      <vt:lpstr>Arial</vt:lpstr>
      <vt:lpstr>Calibri</vt:lpstr>
      <vt:lpstr>Courier New</vt:lpstr>
      <vt:lpstr>Tenorite</vt:lpstr>
      <vt:lpstr>Wingdings</vt:lpstr>
      <vt:lpstr>Custom</vt:lpstr>
      <vt:lpstr>Car Information Management System  </vt:lpstr>
      <vt:lpstr>PowerPoint Presentation</vt:lpstr>
      <vt:lpstr>Introduction</vt:lpstr>
      <vt:lpstr>ACTORS:</vt:lpstr>
      <vt:lpstr>Objective :</vt:lpstr>
      <vt:lpstr>Use Case Diagram (admin):</vt:lpstr>
      <vt:lpstr>Use Case Diagram (Customer):</vt:lpstr>
      <vt:lpstr>Sequence Diagram (admin):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Information Management System</dc:title>
  <dc:creator>Aishwarya G</dc:creator>
  <cp:lastModifiedBy>Aishwarya G</cp:lastModifiedBy>
  <cp:revision>15</cp:revision>
  <dcterms:created xsi:type="dcterms:W3CDTF">2024-05-23T17:01:29Z</dcterms:created>
  <dcterms:modified xsi:type="dcterms:W3CDTF">2024-06-26T17:35:48Z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